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5" r:id="rId12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6"/>
    <p:restoredTop sz="96197"/>
  </p:normalViewPr>
  <p:slideViewPr>
    <p:cSldViewPr snapToGrid="0" showGuides="1">
      <p:cViewPr>
        <p:scale>
          <a:sx n="153" d="100"/>
          <a:sy n="153" d="100"/>
        </p:scale>
        <p:origin x="784" y="144"/>
      </p:cViewPr>
      <p:guideLst>
        <p:guide orient="horz" pos="336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058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401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714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717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007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2348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694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2125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836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99363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473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562B47-EB05-4044-8650-D9FAE62DED2A}" type="datetimeFigureOut">
              <a:rPr lang="en-CH" smtClean="0"/>
              <a:t>30.06.2025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6F53CC-F7F4-E049-B032-16C3C4359A1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6364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europe with blue dots&#10;&#10;AI-generated content may be incorrect.">
            <a:extLst>
              <a:ext uri="{FF2B5EF4-FFF2-40B4-BE49-F238E27FC236}">
                <a16:creationId xmlns:a16="http://schemas.microsoft.com/office/drawing/2014/main" id="{F5310DC4-8F54-691F-3566-9D1A8383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67" y="705351"/>
            <a:ext cx="5386729" cy="3591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4CE03-F630-CF17-8582-F9969B19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5" y="6975794"/>
            <a:ext cx="3442322" cy="2451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9D2282-5741-AC00-175A-779D1C0BEFFC}"/>
              </a:ext>
            </a:extLst>
          </p:cNvPr>
          <p:cNvSpPr/>
          <p:nvPr/>
        </p:nvSpPr>
        <p:spPr>
          <a:xfrm>
            <a:off x="1279621" y="6892258"/>
            <a:ext cx="2191290" cy="668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501CA4-005A-2EF9-6ACC-256AC753AE98}"/>
              </a:ext>
            </a:extLst>
          </p:cNvPr>
          <p:cNvCxnSpPr>
            <a:cxnSpLocks/>
          </p:cNvCxnSpPr>
          <p:nvPr/>
        </p:nvCxnSpPr>
        <p:spPr>
          <a:xfrm>
            <a:off x="3470911" y="7107609"/>
            <a:ext cx="729212" cy="426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9478C4-27E2-AFA0-58F6-CB209FBDBF21}"/>
              </a:ext>
            </a:extLst>
          </p:cNvPr>
          <p:cNvSpPr txBox="1"/>
          <p:nvPr/>
        </p:nvSpPr>
        <p:spPr>
          <a:xfrm>
            <a:off x="3662288" y="6738276"/>
            <a:ext cx="95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MSC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58A12-016A-A70F-39E1-D6BEA6B78D81}"/>
              </a:ext>
            </a:extLst>
          </p:cNvPr>
          <p:cNvSpPr txBox="1"/>
          <p:nvPr/>
        </p:nvSpPr>
        <p:spPr>
          <a:xfrm>
            <a:off x="1121265" y="446577"/>
            <a:ext cx="70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 1.</a:t>
            </a:r>
          </a:p>
        </p:txBody>
      </p:sp>
      <p:pic>
        <p:nvPicPr>
          <p:cNvPr id="13" name="Picture 12" descr="A diagram of a product&#10;&#10;AI-generated content may be incorrect.">
            <a:extLst>
              <a:ext uri="{FF2B5EF4-FFF2-40B4-BE49-F238E27FC236}">
                <a16:creationId xmlns:a16="http://schemas.microsoft.com/office/drawing/2014/main" id="{C0F52B87-024B-39F5-CA2F-437AC6ABF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67" y="4428319"/>
            <a:ext cx="5138347" cy="1984321"/>
          </a:xfrm>
          <a:prstGeom prst="rect">
            <a:avLst/>
          </a:prstGeom>
        </p:spPr>
      </p:pic>
      <p:pic>
        <p:nvPicPr>
          <p:cNvPr id="21" name="Picture 20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F31937A2-34B0-882D-D151-B15B52793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452" y="7823386"/>
            <a:ext cx="2109681" cy="15069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BE7821-F78E-2597-2540-89E60D8C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670" y="5345906"/>
            <a:ext cx="611463" cy="47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66275183-03A6-5256-7D21-B155CA401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5842" y="6937308"/>
            <a:ext cx="1497877" cy="9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E40EE14F-5E49-0484-AB17-FA6B1C3E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34" y="655070"/>
            <a:ext cx="6444206" cy="740035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0EAD9E3-0975-AA35-C5DF-4FAA0232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72" y="2636385"/>
            <a:ext cx="611463" cy="47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72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06AD5-2D75-AC39-F712-143EDC74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098B-B73A-FCDA-C955-BFADC226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5731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B38B-75F8-00C9-CE68-947CF1CD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C1F0-2ED7-9681-69EE-DE7867C9B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4" name="Content Placeholder 4" descr="A chart of a number of methanol levels&#10;&#10;AI-generated content may be incorrect.">
            <a:extLst>
              <a:ext uri="{FF2B5EF4-FFF2-40B4-BE49-F238E27FC236}">
                <a16:creationId xmlns:a16="http://schemas.microsoft.com/office/drawing/2014/main" id="{4F6CA057-D4BB-AA88-24C2-9AF0CC2A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7" y="1721168"/>
            <a:ext cx="537024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D0185-81E9-28AB-ED3F-91AC4D4E7AF2}"/>
              </a:ext>
            </a:extLst>
          </p:cNvPr>
          <p:cNvSpPr txBox="1"/>
          <p:nvPr/>
        </p:nvSpPr>
        <p:spPr>
          <a:xfrm>
            <a:off x="767867" y="751377"/>
            <a:ext cx="70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 2.</a:t>
            </a:r>
          </a:p>
        </p:txBody>
      </p:sp>
    </p:spTree>
    <p:extLst>
      <p:ext uri="{BB962C8B-B14F-4D97-AF65-F5344CB8AC3E}">
        <p14:creationId xmlns:p14="http://schemas.microsoft.com/office/powerpoint/2010/main" val="33297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40BA-AF0A-13C4-E673-8679AFBE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E03D18-1CDC-B8E9-9C6E-680A8D623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669" y="5950392"/>
            <a:ext cx="5054373" cy="2779905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B293D5-AAAD-62B1-3B65-BAE62976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0" y="1302408"/>
            <a:ext cx="5054372" cy="4043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206723-9F03-B307-39B0-2C2DB89838EA}"/>
              </a:ext>
            </a:extLst>
          </p:cNvPr>
          <p:cNvSpPr txBox="1"/>
          <p:nvPr/>
        </p:nvSpPr>
        <p:spPr>
          <a:xfrm>
            <a:off x="874522" y="569242"/>
            <a:ext cx="70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 3.</a:t>
            </a:r>
          </a:p>
        </p:txBody>
      </p:sp>
    </p:spTree>
    <p:extLst>
      <p:ext uri="{BB962C8B-B14F-4D97-AF65-F5344CB8AC3E}">
        <p14:creationId xmlns:p14="http://schemas.microsoft.com/office/powerpoint/2010/main" val="347379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02A622-DF61-A2EC-F1AB-48F9059AD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27" y="951171"/>
            <a:ext cx="3243565" cy="21623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BD24A-FADD-C8AF-1F74-53A8759F88B0}"/>
              </a:ext>
            </a:extLst>
          </p:cNvPr>
          <p:cNvSpPr txBox="1"/>
          <p:nvPr/>
        </p:nvSpPr>
        <p:spPr>
          <a:xfrm>
            <a:off x="612093" y="461556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 4. 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52828-6BE9-516D-A84E-45C0B6D9CBFE}"/>
              </a:ext>
            </a:extLst>
          </p:cNvPr>
          <p:cNvSpPr txBox="1"/>
          <p:nvPr/>
        </p:nvSpPr>
        <p:spPr>
          <a:xfrm>
            <a:off x="4088265" y="1628493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CHG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C0695F-E486-4922-B323-5BC844AD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28" y="3317369"/>
            <a:ext cx="3243565" cy="2594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1CFC0-4CFE-1DAC-E9AB-091836F59B99}"/>
              </a:ext>
            </a:extLst>
          </p:cNvPr>
          <p:cNvSpPr txBox="1"/>
          <p:nvPr/>
        </p:nvSpPr>
        <p:spPr>
          <a:xfrm>
            <a:off x="4088265" y="4430129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CHH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BDA24-421E-D759-E9B9-D6EA1F9B6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28" y="6275882"/>
            <a:ext cx="3243565" cy="2594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D0FCD8-B4B0-CFBF-6EBD-D24BE916A90A}"/>
              </a:ext>
            </a:extLst>
          </p:cNvPr>
          <p:cNvSpPr txBox="1"/>
          <p:nvPr/>
        </p:nvSpPr>
        <p:spPr>
          <a:xfrm>
            <a:off x="4215945" y="7203976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CpG</a:t>
            </a:r>
          </a:p>
        </p:txBody>
      </p:sp>
    </p:spTree>
    <p:extLst>
      <p:ext uri="{BB962C8B-B14F-4D97-AF65-F5344CB8AC3E}">
        <p14:creationId xmlns:p14="http://schemas.microsoft.com/office/powerpoint/2010/main" val="146526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212F32-37B1-1A01-A1FD-7D9D9173D0D5}"/>
              </a:ext>
            </a:extLst>
          </p:cNvPr>
          <p:cNvSpPr txBox="1"/>
          <p:nvPr/>
        </p:nvSpPr>
        <p:spPr>
          <a:xfrm>
            <a:off x="612093" y="461556"/>
            <a:ext cx="70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 5.</a:t>
            </a:r>
          </a:p>
        </p:txBody>
      </p:sp>
      <p:pic>
        <p:nvPicPr>
          <p:cNvPr id="13" name="Picture 1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9C2039BF-182F-1C87-67BC-CCB751C6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20" y="7055759"/>
            <a:ext cx="4584700" cy="2971800"/>
          </a:xfrm>
          <a:prstGeom prst="rect">
            <a:avLst/>
          </a:prstGeom>
        </p:spPr>
      </p:pic>
      <p:pic>
        <p:nvPicPr>
          <p:cNvPr id="15" name="Picture 14" descr="A graph of a number of different colors&#10;&#10;AI-generated content may be incorrect.">
            <a:extLst>
              <a:ext uri="{FF2B5EF4-FFF2-40B4-BE49-F238E27FC236}">
                <a16:creationId xmlns:a16="http://schemas.microsoft.com/office/drawing/2014/main" id="{AEED4AF2-6E33-19C2-D749-706BA1D3E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06" y="4083959"/>
            <a:ext cx="4584700" cy="2971800"/>
          </a:xfrm>
          <a:prstGeom prst="rect">
            <a:avLst/>
          </a:prstGeom>
        </p:spPr>
      </p:pic>
      <p:pic>
        <p:nvPicPr>
          <p:cNvPr id="17" name="Picture 16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BDBC7C40-9B5D-E302-326A-D4FD0CAB4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06" y="1232920"/>
            <a:ext cx="4584700" cy="2971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C42237-3DA5-86B1-8478-B1C84A256CBD}"/>
              </a:ext>
            </a:extLst>
          </p:cNvPr>
          <p:cNvSpPr txBox="1"/>
          <p:nvPr/>
        </p:nvSpPr>
        <p:spPr>
          <a:xfrm>
            <a:off x="4470400" y="2413393"/>
            <a:ext cx="139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D5844-288D-62EF-47B3-D4DEF4717F80}"/>
              </a:ext>
            </a:extLst>
          </p:cNvPr>
          <p:cNvSpPr txBox="1"/>
          <p:nvPr/>
        </p:nvSpPr>
        <p:spPr>
          <a:xfrm>
            <a:off x="4470400" y="8172327"/>
            <a:ext cx="15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CHG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49457A-FA03-319C-7771-F945D0011012}"/>
              </a:ext>
            </a:extLst>
          </p:cNvPr>
          <p:cNvSpPr txBox="1"/>
          <p:nvPr/>
        </p:nvSpPr>
        <p:spPr>
          <a:xfrm>
            <a:off x="4442806" y="5385193"/>
            <a:ext cx="1549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CHH</a:t>
            </a:r>
          </a:p>
        </p:txBody>
      </p:sp>
    </p:spTree>
    <p:extLst>
      <p:ext uri="{BB962C8B-B14F-4D97-AF65-F5344CB8AC3E}">
        <p14:creationId xmlns:p14="http://schemas.microsoft.com/office/powerpoint/2010/main" val="250709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15C8E8-E557-94AA-760C-1B40442CF049}"/>
              </a:ext>
            </a:extLst>
          </p:cNvPr>
          <p:cNvSpPr txBox="1"/>
          <p:nvPr/>
        </p:nvSpPr>
        <p:spPr>
          <a:xfrm>
            <a:off x="612093" y="461556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 6.  Focus 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CD9D7-0277-9C8B-107D-32414ECE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2" y="1018665"/>
            <a:ext cx="6512890" cy="2605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8C8FC3-7E23-DC2D-148C-67B73D71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2" y="4462836"/>
            <a:ext cx="6512890" cy="2605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65E18-DF57-FBE9-C660-E846D4AD4518}"/>
              </a:ext>
            </a:extLst>
          </p:cNvPr>
          <p:cNvSpPr txBox="1"/>
          <p:nvPr/>
        </p:nvSpPr>
        <p:spPr>
          <a:xfrm>
            <a:off x="612093" y="7302833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CHG </a:t>
            </a:r>
            <a:r>
              <a:rPr lang="en-CH" dirty="0">
                <a:sym typeface="Wingdings" pitchFamily="2" charset="2"/>
              </a:rPr>
              <a:t> RdDM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34DA8-2FF2-7AEB-D65B-971C56052B2B}"/>
              </a:ext>
            </a:extLst>
          </p:cNvPr>
          <p:cNvSpPr txBox="1"/>
          <p:nvPr/>
        </p:nvSpPr>
        <p:spPr>
          <a:xfrm>
            <a:off x="523392" y="367399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CHG </a:t>
            </a:r>
            <a:r>
              <a:rPr lang="en-CH" dirty="0">
                <a:sym typeface="Wingdings" pitchFamily="2" charset="2"/>
              </a:rPr>
              <a:t> CMT2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2315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8F3A-A791-357A-9382-A6C655D0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723A1-A966-96FC-4ADD-84306A315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497" y="5225242"/>
            <a:ext cx="6521450" cy="26085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7970D-AC46-C490-30D3-A53F3D817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97" y="1146222"/>
            <a:ext cx="6521450" cy="2608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38549-E61D-0D36-086E-1E549643A0C4}"/>
              </a:ext>
            </a:extLst>
          </p:cNvPr>
          <p:cNvSpPr txBox="1"/>
          <p:nvPr/>
        </p:nvSpPr>
        <p:spPr>
          <a:xfrm>
            <a:off x="518497" y="414711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CHH </a:t>
            </a:r>
            <a:r>
              <a:rPr lang="en-CH" dirty="0">
                <a:sym typeface="Wingdings" pitchFamily="2" charset="2"/>
              </a:rPr>
              <a:t> CMT2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3EB0A-BC01-1628-8233-613F39147042}"/>
              </a:ext>
            </a:extLst>
          </p:cNvPr>
          <p:cNvSpPr txBox="1"/>
          <p:nvPr/>
        </p:nvSpPr>
        <p:spPr>
          <a:xfrm>
            <a:off x="518497" y="8202312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CHH </a:t>
            </a:r>
            <a:r>
              <a:rPr lang="en-CH" dirty="0">
                <a:sym typeface="Wingdings" pitchFamily="2" charset="2"/>
              </a:rPr>
              <a:t> RdDM</a:t>
            </a:r>
          </a:p>
        </p:txBody>
      </p:sp>
    </p:spTree>
    <p:extLst>
      <p:ext uri="{BB962C8B-B14F-4D97-AF65-F5344CB8AC3E}">
        <p14:creationId xmlns:p14="http://schemas.microsoft.com/office/powerpoint/2010/main" val="125703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CA1B39DF-FF77-E9B4-C5F8-3826BA067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79" y="5814424"/>
            <a:ext cx="3065915" cy="1839549"/>
          </a:xfrm>
        </p:spPr>
      </p:pic>
      <p:pic>
        <p:nvPicPr>
          <p:cNvPr id="7" name="Picture 6" descr="A graph with different colors&#10;&#10;AI-generated content may be incorrect.">
            <a:extLst>
              <a:ext uri="{FF2B5EF4-FFF2-40B4-BE49-F238E27FC236}">
                <a16:creationId xmlns:a16="http://schemas.microsoft.com/office/drawing/2014/main" id="{22326A99-14A4-1554-787A-E1E3D20FB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80" y="1483950"/>
            <a:ext cx="3065916" cy="1839550"/>
          </a:xfrm>
          <a:prstGeom prst="rect">
            <a:avLst/>
          </a:prstGeom>
        </p:spPr>
      </p:pic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33CC6C20-8BB0-95A9-BD46-940A874F9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78" y="3649187"/>
            <a:ext cx="3065916" cy="1839550"/>
          </a:xfrm>
          <a:prstGeom prst="rect">
            <a:avLst/>
          </a:prstGeom>
        </p:spPr>
      </p:pic>
      <p:pic>
        <p:nvPicPr>
          <p:cNvPr id="11" name="Picture 10" descr="A graph with yellow and purple bars&#10;&#10;AI-generated content may be incorrect.">
            <a:extLst>
              <a:ext uri="{FF2B5EF4-FFF2-40B4-BE49-F238E27FC236}">
                <a16:creationId xmlns:a16="http://schemas.microsoft.com/office/drawing/2014/main" id="{5EECE700-2D70-9B94-7406-62283E01D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880" y="1573098"/>
            <a:ext cx="3516277" cy="21097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92EFA3-49EC-9AE9-5678-957D8E319D94}"/>
              </a:ext>
            </a:extLst>
          </p:cNvPr>
          <p:cNvSpPr txBox="1"/>
          <p:nvPr/>
        </p:nvSpPr>
        <p:spPr>
          <a:xfrm>
            <a:off x="612093" y="461556"/>
            <a:ext cx="22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 7. T</a:t>
            </a:r>
            <a:r>
              <a:rPr lang="en-GB" dirty="0"/>
              <a:t>E</a:t>
            </a:r>
            <a:r>
              <a:rPr lang="en-CH" dirty="0"/>
              <a:t> Superfamily</a:t>
            </a:r>
          </a:p>
        </p:txBody>
      </p:sp>
    </p:spTree>
    <p:extLst>
      <p:ext uri="{BB962C8B-B14F-4D97-AF65-F5344CB8AC3E}">
        <p14:creationId xmlns:p14="http://schemas.microsoft.com/office/powerpoint/2010/main" val="265742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223781-F491-92BC-A912-57266E6239F7}"/>
              </a:ext>
            </a:extLst>
          </p:cNvPr>
          <p:cNvSpPr txBox="1"/>
          <p:nvPr/>
        </p:nvSpPr>
        <p:spPr>
          <a:xfrm>
            <a:off x="612093" y="461556"/>
            <a:ext cx="108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Fig </a:t>
            </a:r>
            <a:r>
              <a:rPr lang="de-CH" dirty="0"/>
              <a:t>8. GO</a:t>
            </a:r>
          </a:p>
        </p:txBody>
      </p:sp>
    </p:spTree>
    <p:extLst>
      <p:ext uri="{BB962C8B-B14F-4D97-AF65-F5344CB8AC3E}">
        <p14:creationId xmlns:p14="http://schemas.microsoft.com/office/powerpoint/2010/main" val="196205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50</Words>
  <Application>Microsoft Macintosh PowerPoint</Application>
  <PresentationFormat>Custom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Eylül Gökce Harputluoglu</dc:creator>
  <cp:lastModifiedBy>Eylül Gökce Harputluoglu</cp:lastModifiedBy>
  <cp:revision>17</cp:revision>
  <dcterms:created xsi:type="dcterms:W3CDTF">2025-06-30T14:07:44Z</dcterms:created>
  <dcterms:modified xsi:type="dcterms:W3CDTF">2025-06-30T14:48:43Z</dcterms:modified>
</cp:coreProperties>
</file>